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9"/>
  </p:notesMasterIdLst>
  <p:sldIdLst>
    <p:sldId id="256" r:id="rId2"/>
    <p:sldId id="260" r:id="rId3"/>
    <p:sldId id="258" r:id="rId4"/>
    <p:sldId id="259" r:id="rId5"/>
    <p:sldId id="296" r:id="rId6"/>
    <p:sldId id="261" r:id="rId7"/>
    <p:sldId id="297" r:id="rId8"/>
  </p:sldIdLst>
  <p:sldSz cx="9144000" cy="5143500" type="screen16x9"/>
  <p:notesSz cx="6858000" cy="9144000"/>
  <p:embeddedFontLst>
    <p:embeddedFont>
      <p:font typeface="Abhaya Libre" panose="02000503000000000000" pitchFamily="2" charset="77"/>
      <p:regular r:id="rId10"/>
      <p:bold r:id="rId11"/>
    </p:embeddedFont>
    <p:embeddedFont>
      <p:font typeface="Actor" panose="020B0503050000020004" pitchFamily="34" charset="77"/>
      <p:regular r:id="rId12"/>
    </p:embeddedFont>
    <p:embeddedFont>
      <p:font typeface="Anaheim" panose="02000503000000000000" pitchFamily="2" charset="77"/>
      <p:regular r:id="rId13"/>
    </p:embeddedFont>
    <p:embeddedFont>
      <p:font typeface="DM Sans" pitchFamily="2" charset="77"/>
      <p:regular r:id="rId14"/>
      <p:bold r:id="rId15"/>
      <p:italic r:id="rId16"/>
      <p:boldItalic r:id="rId17"/>
    </p:embeddedFont>
    <p:embeddedFont>
      <p:font typeface="Nunito Light" panose="020F0302020204030204" pitchFamily="34" charset="0"/>
      <p:regular r:id="rId18"/>
      <p: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7E15AD1-2A2F-480E-9D91-7754D447255F}">
  <a:tblStyle styleId="{A7E15AD1-2A2F-480E-9D91-7754D44725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9C66733-B7FA-4CC3-BDF0-FCD9F5ED7C2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726"/>
  </p:normalViewPr>
  <p:slideViewPr>
    <p:cSldViewPr snapToGrid="0">
      <p:cViewPr varScale="1">
        <p:scale>
          <a:sx n="124" d="100"/>
          <a:sy n="124" d="100"/>
        </p:scale>
        <p:origin x="176" y="8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acc11753b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acc11753b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acc11753b0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acc11753b0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5000"/>
          </a:blip>
          <a:srcRect l="4162" t="14659" r="7459" b="10276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-3021250" y="-1996270"/>
            <a:ext cx="15472225" cy="8830263"/>
            <a:chOff x="-3021250" y="-1996270"/>
            <a:chExt cx="15472225" cy="8830263"/>
          </a:xfrm>
        </p:grpSpPr>
        <p:sp>
          <p:nvSpPr>
            <p:cNvPr id="11" name="Google Shape;11;p2"/>
            <p:cNvSpPr/>
            <p:nvPr/>
          </p:nvSpPr>
          <p:spPr>
            <a:xfrm rot="-2699788">
              <a:off x="-1577264" y="-1176259"/>
              <a:ext cx="3435478" cy="269407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 rot="-2699788">
              <a:off x="-2571789" y="2979116"/>
              <a:ext cx="3435478" cy="2694077"/>
            </a:xfrm>
            <a:prstGeom prst="roundRect">
              <a:avLst>
                <a:gd name="adj" fmla="val 10196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8100212">
              <a:off x="7584961" y="3319904"/>
              <a:ext cx="3435478" cy="2694077"/>
            </a:xfrm>
            <a:prstGeom prst="rect">
              <a:avLst/>
            </a:prstGeom>
            <a:solidFill>
              <a:srgbClr val="D8AB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8100212">
              <a:off x="8566036" y="-807546"/>
              <a:ext cx="3435478" cy="2694077"/>
            </a:xfrm>
            <a:prstGeom prst="roundRect">
              <a:avLst>
                <a:gd name="adj" fmla="val 10196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-3088675" y="-2537727"/>
            <a:ext cx="15343101" cy="9905801"/>
            <a:chOff x="-3088675" y="-2537727"/>
            <a:chExt cx="15343101" cy="9905801"/>
          </a:xfrm>
        </p:grpSpPr>
        <p:sp>
          <p:nvSpPr>
            <p:cNvPr id="16" name="Google Shape;16;p2"/>
            <p:cNvSpPr/>
            <p:nvPr/>
          </p:nvSpPr>
          <p:spPr>
            <a:xfrm rot="-2700000">
              <a:off x="7909" y="-2891521"/>
              <a:ext cx="846831" cy="4460288"/>
            </a:xfrm>
            <a:prstGeom prst="roundRect">
              <a:avLst>
                <a:gd name="adj" fmla="val 192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 rot="-2700000">
              <a:off x="-1635741" y="-2823821"/>
              <a:ext cx="846831" cy="4460288"/>
            </a:xfrm>
            <a:prstGeom prst="roundRect">
              <a:avLst>
                <a:gd name="adj" fmla="val 1921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 rot="-2700000">
              <a:off x="-210502" y="1713955"/>
              <a:ext cx="588454" cy="4460288"/>
            </a:xfrm>
            <a:prstGeom prst="roundRect">
              <a:avLst>
                <a:gd name="adj" fmla="val 1921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8100000">
              <a:off x="8289410" y="3261580"/>
              <a:ext cx="846831" cy="4460288"/>
            </a:xfrm>
            <a:prstGeom prst="roundRect">
              <a:avLst>
                <a:gd name="adj" fmla="val 192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8100000">
              <a:off x="9954660" y="3109505"/>
              <a:ext cx="846831" cy="4460288"/>
            </a:xfrm>
            <a:prstGeom prst="roundRect">
              <a:avLst>
                <a:gd name="adj" fmla="val 1921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8100000">
              <a:off x="9093047" y="-1336521"/>
              <a:ext cx="588454" cy="4460288"/>
            </a:xfrm>
            <a:prstGeom prst="roundRect">
              <a:avLst>
                <a:gd name="adj" fmla="val 1921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812250" y="1854375"/>
            <a:ext cx="7519500" cy="128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2307675" y="3139572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1"/>
          <p:cNvPicPr preferRelativeResize="0"/>
          <p:nvPr/>
        </p:nvPicPr>
        <p:blipFill rotWithShape="1">
          <a:blip r:embed="rId2">
            <a:alphaModFix amt="5000"/>
          </a:blip>
          <a:srcRect l="4162" t="14659" r="7459" b="10276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8" name="Google Shape;248;p21"/>
          <p:cNvGrpSpPr/>
          <p:nvPr/>
        </p:nvGrpSpPr>
        <p:grpSpPr>
          <a:xfrm>
            <a:off x="7437200" y="-2297695"/>
            <a:ext cx="4480925" cy="9621350"/>
            <a:chOff x="7437200" y="-2297695"/>
            <a:chExt cx="4480925" cy="9621350"/>
          </a:xfrm>
        </p:grpSpPr>
        <p:sp>
          <p:nvSpPr>
            <p:cNvPr id="249" name="Google Shape;249;p21"/>
            <p:cNvSpPr/>
            <p:nvPr/>
          </p:nvSpPr>
          <p:spPr>
            <a:xfrm rot="2699788" flipH="1">
              <a:off x="7886661" y="-1477683"/>
              <a:ext cx="3435478" cy="269407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50" name="Google Shape;250;p21"/>
            <p:cNvSpPr/>
            <p:nvPr/>
          </p:nvSpPr>
          <p:spPr>
            <a:xfrm rot="-2700212" flipH="1">
              <a:off x="8033336" y="3809417"/>
              <a:ext cx="3435478" cy="2694077"/>
            </a:xfrm>
            <a:prstGeom prst="roundRect">
              <a:avLst>
                <a:gd name="adj" fmla="val 1019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251" name="Google Shape;251;p21"/>
          <p:cNvGrpSpPr/>
          <p:nvPr/>
        </p:nvGrpSpPr>
        <p:grpSpPr>
          <a:xfrm rot="10800000" flipH="1">
            <a:off x="8420663" y="-2877552"/>
            <a:ext cx="3884763" cy="10956426"/>
            <a:chOff x="8420663" y="-3053227"/>
            <a:chExt cx="3884763" cy="10956426"/>
          </a:xfrm>
        </p:grpSpPr>
        <p:sp>
          <p:nvSpPr>
            <p:cNvPr id="252" name="Google Shape;252;p21"/>
            <p:cNvSpPr/>
            <p:nvPr/>
          </p:nvSpPr>
          <p:spPr>
            <a:xfrm rot="2700000" flipH="1">
              <a:off x="9873597" y="-3407021"/>
              <a:ext cx="846831" cy="4460288"/>
            </a:xfrm>
            <a:prstGeom prst="roundRect">
              <a:avLst>
                <a:gd name="adj" fmla="val 19213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53" name="Google Shape;253;p21"/>
            <p:cNvSpPr/>
            <p:nvPr/>
          </p:nvSpPr>
          <p:spPr>
            <a:xfrm rot="2700000" flipH="1">
              <a:off x="10005659" y="-2099346"/>
              <a:ext cx="846831" cy="4460288"/>
            </a:xfrm>
            <a:prstGeom prst="roundRect">
              <a:avLst>
                <a:gd name="adj" fmla="val 192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54" name="Google Shape;254;p21"/>
            <p:cNvSpPr/>
            <p:nvPr/>
          </p:nvSpPr>
          <p:spPr>
            <a:xfrm rot="8100000" flipH="1">
              <a:off x="10068835" y="3888055"/>
              <a:ext cx="588454" cy="4460288"/>
            </a:xfrm>
            <a:prstGeom prst="roundRect">
              <a:avLst>
                <a:gd name="adj" fmla="val 192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22"/>
          <p:cNvPicPr preferRelativeResize="0"/>
          <p:nvPr/>
        </p:nvPicPr>
        <p:blipFill rotWithShape="1">
          <a:blip r:embed="rId2">
            <a:alphaModFix amt="5000"/>
          </a:blip>
          <a:srcRect l="4162" t="14659" r="7459" b="10276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7" name="Google Shape;257;p22"/>
          <p:cNvGrpSpPr/>
          <p:nvPr/>
        </p:nvGrpSpPr>
        <p:grpSpPr>
          <a:xfrm rot="10800000" flipH="1">
            <a:off x="-3021250" y="-2003645"/>
            <a:ext cx="15472225" cy="8830263"/>
            <a:chOff x="-3021250" y="-1996270"/>
            <a:chExt cx="15472225" cy="8830263"/>
          </a:xfrm>
        </p:grpSpPr>
        <p:sp>
          <p:nvSpPr>
            <p:cNvPr id="258" name="Google Shape;258;p22"/>
            <p:cNvSpPr/>
            <p:nvPr/>
          </p:nvSpPr>
          <p:spPr>
            <a:xfrm rot="-2699788">
              <a:off x="-1577264" y="-1176259"/>
              <a:ext cx="3435478" cy="269407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59" name="Google Shape;259;p22"/>
            <p:cNvSpPr/>
            <p:nvPr/>
          </p:nvSpPr>
          <p:spPr>
            <a:xfrm rot="-2699788">
              <a:off x="-2571789" y="2979116"/>
              <a:ext cx="3435478" cy="2694077"/>
            </a:xfrm>
            <a:prstGeom prst="roundRect">
              <a:avLst>
                <a:gd name="adj" fmla="val 10196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60" name="Google Shape;260;p22"/>
            <p:cNvSpPr/>
            <p:nvPr/>
          </p:nvSpPr>
          <p:spPr>
            <a:xfrm rot="8100212">
              <a:off x="7584961" y="3319904"/>
              <a:ext cx="3435478" cy="2694077"/>
            </a:xfrm>
            <a:prstGeom prst="rect">
              <a:avLst/>
            </a:prstGeom>
            <a:solidFill>
              <a:srgbClr val="D8AB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61" name="Google Shape;261;p22"/>
            <p:cNvSpPr/>
            <p:nvPr/>
          </p:nvSpPr>
          <p:spPr>
            <a:xfrm rot="8100212">
              <a:off x="8566036" y="-807546"/>
              <a:ext cx="3435478" cy="2694077"/>
            </a:xfrm>
            <a:prstGeom prst="roundRect">
              <a:avLst>
                <a:gd name="adj" fmla="val 10196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262" name="Google Shape;262;p22"/>
          <p:cNvGrpSpPr/>
          <p:nvPr/>
        </p:nvGrpSpPr>
        <p:grpSpPr>
          <a:xfrm rot="10800000" flipH="1">
            <a:off x="-3088675" y="-2537727"/>
            <a:ext cx="15343101" cy="9905801"/>
            <a:chOff x="-3088675" y="-2537727"/>
            <a:chExt cx="15343101" cy="9905801"/>
          </a:xfrm>
        </p:grpSpPr>
        <p:sp>
          <p:nvSpPr>
            <p:cNvPr id="263" name="Google Shape;263;p22"/>
            <p:cNvSpPr/>
            <p:nvPr/>
          </p:nvSpPr>
          <p:spPr>
            <a:xfrm rot="-2700000">
              <a:off x="7909" y="-2891521"/>
              <a:ext cx="846831" cy="4460288"/>
            </a:xfrm>
            <a:prstGeom prst="roundRect">
              <a:avLst>
                <a:gd name="adj" fmla="val 192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64" name="Google Shape;264;p22"/>
            <p:cNvSpPr/>
            <p:nvPr/>
          </p:nvSpPr>
          <p:spPr>
            <a:xfrm rot="-2700000">
              <a:off x="-1635741" y="-2823821"/>
              <a:ext cx="846831" cy="4460288"/>
            </a:xfrm>
            <a:prstGeom prst="roundRect">
              <a:avLst>
                <a:gd name="adj" fmla="val 1921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65" name="Google Shape;265;p22"/>
            <p:cNvSpPr/>
            <p:nvPr/>
          </p:nvSpPr>
          <p:spPr>
            <a:xfrm rot="-2700000">
              <a:off x="-210502" y="1713955"/>
              <a:ext cx="588454" cy="4460288"/>
            </a:xfrm>
            <a:prstGeom prst="roundRect">
              <a:avLst>
                <a:gd name="adj" fmla="val 1921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66" name="Google Shape;266;p22"/>
            <p:cNvSpPr/>
            <p:nvPr/>
          </p:nvSpPr>
          <p:spPr>
            <a:xfrm rot="8100000">
              <a:off x="8289410" y="3261580"/>
              <a:ext cx="846831" cy="4460288"/>
            </a:xfrm>
            <a:prstGeom prst="roundRect">
              <a:avLst>
                <a:gd name="adj" fmla="val 192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67" name="Google Shape;267;p22"/>
            <p:cNvSpPr/>
            <p:nvPr/>
          </p:nvSpPr>
          <p:spPr>
            <a:xfrm rot="8100000">
              <a:off x="9954660" y="3109505"/>
              <a:ext cx="846831" cy="4460288"/>
            </a:xfrm>
            <a:prstGeom prst="roundRect">
              <a:avLst>
                <a:gd name="adj" fmla="val 1921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68" name="Google Shape;268;p22"/>
            <p:cNvSpPr/>
            <p:nvPr/>
          </p:nvSpPr>
          <p:spPr>
            <a:xfrm rot="8100000">
              <a:off x="9093047" y="-1336521"/>
              <a:ext cx="588454" cy="4460288"/>
            </a:xfrm>
            <a:prstGeom prst="roundRect">
              <a:avLst>
                <a:gd name="adj" fmla="val 1921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3"/>
          <p:cNvPicPr preferRelativeResize="0"/>
          <p:nvPr/>
        </p:nvPicPr>
        <p:blipFill rotWithShape="1">
          <a:blip r:embed="rId2">
            <a:alphaModFix amt="5000"/>
          </a:blip>
          <a:srcRect l="4162" t="14659" r="7459" b="10276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"/>
          <p:cNvSpPr/>
          <p:nvPr/>
        </p:nvSpPr>
        <p:spPr>
          <a:xfrm rot="8100212">
            <a:off x="7462861" y="2816504"/>
            <a:ext cx="3435478" cy="2694077"/>
          </a:xfrm>
          <a:prstGeom prst="roundRect">
            <a:avLst>
              <a:gd name="adj" fmla="val 10196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ctor"/>
              <a:ea typeface="Actor"/>
              <a:cs typeface="Actor"/>
              <a:sym typeface="Actor"/>
            </a:endParaRPr>
          </a:p>
        </p:txBody>
      </p:sp>
      <p:grpSp>
        <p:nvGrpSpPr>
          <p:cNvPr id="27" name="Google Shape;27;p3"/>
          <p:cNvGrpSpPr/>
          <p:nvPr/>
        </p:nvGrpSpPr>
        <p:grpSpPr>
          <a:xfrm>
            <a:off x="6586075" y="173048"/>
            <a:ext cx="5303599" cy="5976826"/>
            <a:chOff x="6586075" y="173048"/>
            <a:chExt cx="5303599" cy="5976826"/>
          </a:xfrm>
        </p:grpSpPr>
        <p:sp>
          <p:nvSpPr>
            <p:cNvPr id="28" name="Google Shape;28;p3"/>
            <p:cNvSpPr/>
            <p:nvPr/>
          </p:nvSpPr>
          <p:spPr>
            <a:xfrm rot="8100000">
              <a:off x="8039010" y="2043380"/>
              <a:ext cx="846831" cy="4460288"/>
            </a:xfrm>
            <a:prstGeom prst="roundRect">
              <a:avLst>
                <a:gd name="adj" fmla="val 192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 rot="8100000">
              <a:off x="9501235" y="1755955"/>
              <a:ext cx="846831" cy="4460288"/>
            </a:xfrm>
            <a:prstGeom prst="roundRect">
              <a:avLst>
                <a:gd name="adj" fmla="val 1921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 rot="8100000">
              <a:off x="9810447" y="-272096"/>
              <a:ext cx="588454" cy="4460288"/>
            </a:xfrm>
            <a:prstGeom prst="roundRect">
              <a:avLst>
                <a:gd name="adj" fmla="val 19213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31" name="Google Shape;31;p3"/>
          <p:cNvSpPr txBox="1">
            <a:spLocks noGrp="1"/>
          </p:cNvSpPr>
          <p:nvPr>
            <p:ph type="title"/>
          </p:nvPr>
        </p:nvSpPr>
        <p:spPr>
          <a:xfrm>
            <a:off x="713225" y="1947450"/>
            <a:ext cx="5067600" cy="15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031550"/>
            <a:ext cx="16521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713225" y="3458850"/>
            <a:ext cx="5067600" cy="65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5"/>
          <p:cNvPicPr preferRelativeResize="0"/>
          <p:nvPr/>
        </p:nvPicPr>
        <p:blipFill rotWithShape="1">
          <a:blip r:embed="rId2">
            <a:alphaModFix amt="5000"/>
          </a:blip>
          <a:srcRect l="4162" t="14659" r="7459" b="10276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" name="Google Shape;46;p5"/>
          <p:cNvGrpSpPr/>
          <p:nvPr/>
        </p:nvGrpSpPr>
        <p:grpSpPr>
          <a:xfrm>
            <a:off x="-2210650" y="-1971807"/>
            <a:ext cx="14434900" cy="9812700"/>
            <a:chOff x="-2210650" y="-1971807"/>
            <a:chExt cx="14434900" cy="9812700"/>
          </a:xfrm>
        </p:grpSpPr>
        <p:sp>
          <p:nvSpPr>
            <p:cNvPr id="47" name="Google Shape;47;p5"/>
            <p:cNvSpPr/>
            <p:nvPr/>
          </p:nvSpPr>
          <p:spPr>
            <a:xfrm rot="-8099788">
              <a:off x="-1761339" y="4326654"/>
              <a:ext cx="3435478" cy="26940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48" name="Google Shape;48;p5"/>
            <p:cNvSpPr/>
            <p:nvPr/>
          </p:nvSpPr>
          <p:spPr>
            <a:xfrm rot="8100212">
              <a:off x="8339311" y="-1151796"/>
              <a:ext cx="3435478" cy="2694077"/>
            </a:xfrm>
            <a:prstGeom prst="roundRect">
              <a:avLst>
                <a:gd name="adj" fmla="val 1019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49" name="Google Shape;49;p5"/>
          <p:cNvGrpSpPr/>
          <p:nvPr/>
        </p:nvGrpSpPr>
        <p:grpSpPr>
          <a:xfrm>
            <a:off x="-125836" y="-2860532"/>
            <a:ext cx="12257561" cy="10892806"/>
            <a:chOff x="-125836" y="-2860532"/>
            <a:chExt cx="12257561" cy="10892806"/>
          </a:xfrm>
        </p:grpSpPr>
        <p:sp>
          <p:nvSpPr>
            <p:cNvPr id="50" name="Google Shape;50;p5"/>
            <p:cNvSpPr/>
            <p:nvPr/>
          </p:nvSpPr>
          <p:spPr>
            <a:xfrm rot="8100000">
              <a:off x="7225122" y="-2997421"/>
              <a:ext cx="588454" cy="4460288"/>
            </a:xfrm>
            <a:prstGeom prst="roundRect">
              <a:avLst>
                <a:gd name="adj" fmla="val 192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51" name="Google Shape;51;p5"/>
            <p:cNvSpPr/>
            <p:nvPr/>
          </p:nvSpPr>
          <p:spPr>
            <a:xfrm rot="8100000">
              <a:off x="9633635" y="3925780"/>
              <a:ext cx="846831" cy="4460288"/>
            </a:xfrm>
            <a:prstGeom prst="roundRect">
              <a:avLst>
                <a:gd name="adj" fmla="val 1921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52" name="Google Shape;52;p5"/>
            <p:cNvSpPr/>
            <p:nvPr/>
          </p:nvSpPr>
          <p:spPr>
            <a:xfrm rot="-8100000">
              <a:off x="1364937" y="-3305676"/>
              <a:ext cx="588454" cy="4460288"/>
            </a:xfrm>
            <a:prstGeom prst="roundRect">
              <a:avLst>
                <a:gd name="adj" fmla="val 1921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53" name="Google Shape;53;p5"/>
            <p:cNvSpPr/>
            <p:nvPr/>
          </p:nvSpPr>
          <p:spPr>
            <a:xfrm rot="8100000">
              <a:off x="10052497" y="2598429"/>
              <a:ext cx="588454" cy="4460288"/>
            </a:xfrm>
            <a:prstGeom prst="roundRect">
              <a:avLst>
                <a:gd name="adj" fmla="val 19213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ubTitle" idx="1"/>
          </p:nvPr>
        </p:nvSpPr>
        <p:spPr>
          <a:xfrm>
            <a:off x="5055284" y="299037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ubTitle" idx="2"/>
          </p:nvPr>
        </p:nvSpPr>
        <p:spPr>
          <a:xfrm>
            <a:off x="1583300" y="2990374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subTitle" idx="3"/>
          </p:nvPr>
        </p:nvSpPr>
        <p:spPr>
          <a:xfrm>
            <a:off x="5055275" y="249387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sz="24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ubTitle" idx="4"/>
          </p:nvPr>
        </p:nvSpPr>
        <p:spPr>
          <a:xfrm>
            <a:off x="1583075" y="249387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sz="24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bhaya Libre"/>
              <a:buNone/>
              <a:defRPr sz="2400" b="1"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6"/>
          <p:cNvPicPr preferRelativeResize="0"/>
          <p:nvPr/>
        </p:nvPicPr>
        <p:blipFill rotWithShape="1">
          <a:blip r:embed="rId2">
            <a:alphaModFix amt="5000"/>
          </a:blip>
          <a:srcRect l="4162" t="14659" r="7459" b="10276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6"/>
          <p:cNvSpPr/>
          <p:nvPr/>
        </p:nvSpPr>
        <p:spPr>
          <a:xfrm rot="8100000">
            <a:off x="9708922" y="-495421"/>
            <a:ext cx="588454" cy="4460288"/>
          </a:xfrm>
          <a:prstGeom prst="roundRect">
            <a:avLst>
              <a:gd name="adj" fmla="val 1921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ctor"/>
              <a:ea typeface="Actor"/>
              <a:cs typeface="Actor"/>
              <a:sym typeface="Actor"/>
            </a:endParaRPr>
          </a:p>
        </p:txBody>
      </p:sp>
      <p:grpSp>
        <p:nvGrpSpPr>
          <p:cNvPr id="62" name="Google Shape;62;p6"/>
          <p:cNvGrpSpPr/>
          <p:nvPr/>
        </p:nvGrpSpPr>
        <p:grpSpPr>
          <a:xfrm>
            <a:off x="-1246749" y="2436943"/>
            <a:ext cx="13927824" cy="4334100"/>
            <a:chOff x="-1246749" y="2436943"/>
            <a:chExt cx="13927824" cy="4334100"/>
          </a:xfrm>
        </p:grpSpPr>
        <p:sp>
          <p:nvSpPr>
            <p:cNvPr id="63" name="Google Shape;63;p6"/>
            <p:cNvSpPr/>
            <p:nvPr/>
          </p:nvSpPr>
          <p:spPr>
            <a:xfrm rot="-2700000">
              <a:off x="-485926" y="3885436"/>
              <a:ext cx="1308855" cy="2694077"/>
            </a:xfrm>
            <a:prstGeom prst="roundRect">
              <a:avLst>
                <a:gd name="adj" fmla="val 1019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64" name="Google Shape;64;p6"/>
            <p:cNvSpPr/>
            <p:nvPr/>
          </p:nvSpPr>
          <p:spPr>
            <a:xfrm rot="8100212">
              <a:off x="8796136" y="3256954"/>
              <a:ext cx="3435478" cy="2694077"/>
            </a:xfrm>
            <a:prstGeom prst="roundRect">
              <a:avLst>
                <a:gd name="adj" fmla="val 1019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65" name="Google Shape;65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7"/>
          <p:cNvPicPr preferRelativeResize="0"/>
          <p:nvPr/>
        </p:nvPicPr>
        <p:blipFill rotWithShape="1">
          <a:blip r:embed="rId2">
            <a:alphaModFix amt="5000"/>
          </a:blip>
          <a:srcRect l="4162" t="14659" r="7459" b="10276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8" name="Google Shape;68;p7"/>
          <p:cNvGrpSpPr/>
          <p:nvPr/>
        </p:nvGrpSpPr>
        <p:grpSpPr>
          <a:xfrm>
            <a:off x="0" y="-1180952"/>
            <a:ext cx="11703074" cy="9242351"/>
            <a:chOff x="0" y="-1180952"/>
            <a:chExt cx="11703074" cy="9242351"/>
          </a:xfrm>
        </p:grpSpPr>
        <p:sp>
          <p:nvSpPr>
            <p:cNvPr id="69" name="Google Shape;69;p7"/>
            <p:cNvSpPr/>
            <p:nvPr/>
          </p:nvSpPr>
          <p:spPr>
            <a:xfrm rot="-2700000">
              <a:off x="8007359" y="-1534746"/>
              <a:ext cx="846831" cy="4460288"/>
            </a:xfrm>
            <a:prstGeom prst="roundRect">
              <a:avLst>
                <a:gd name="adj" fmla="val 19213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70" name="Google Shape;70;p7"/>
            <p:cNvSpPr/>
            <p:nvPr/>
          </p:nvSpPr>
          <p:spPr>
            <a:xfrm rot="-2700000">
              <a:off x="9403309" y="3532404"/>
              <a:ext cx="846831" cy="4460288"/>
            </a:xfrm>
            <a:prstGeom prst="roundRect">
              <a:avLst>
                <a:gd name="adj" fmla="val 192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71" name="Google Shape;71;p7"/>
            <p:cNvSpPr/>
            <p:nvPr/>
          </p:nvSpPr>
          <p:spPr>
            <a:xfrm rot="-2700000">
              <a:off x="1490773" y="4046255"/>
              <a:ext cx="588454" cy="4460288"/>
            </a:xfrm>
            <a:prstGeom prst="roundRect">
              <a:avLst>
                <a:gd name="adj" fmla="val 1921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72" name="Google Shape;72;p7"/>
          <p:cNvSpPr/>
          <p:nvPr/>
        </p:nvSpPr>
        <p:spPr>
          <a:xfrm rot="-2699788">
            <a:off x="7227586" y="3588266"/>
            <a:ext cx="3435478" cy="269407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ctor"/>
              <a:ea typeface="Actor"/>
              <a:cs typeface="Actor"/>
              <a:sym typeface="Actor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title"/>
          </p:nvPr>
        </p:nvSpPr>
        <p:spPr>
          <a:xfrm>
            <a:off x="720000" y="652113"/>
            <a:ext cx="3918900" cy="6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subTitle" idx="1"/>
          </p:nvPr>
        </p:nvSpPr>
        <p:spPr>
          <a:xfrm>
            <a:off x="720000" y="1294888"/>
            <a:ext cx="4160700" cy="319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7"/>
          <p:cNvSpPr>
            <a:spLocks noGrp="1"/>
          </p:cNvSpPr>
          <p:nvPr>
            <p:ph type="pic" idx="2"/>
          </p:nvPr>
        </p:nvSpPr>
        <p:spPr>
          <a:xfrm>
            <a:off x="5177275" y="678300"/>
            <a:ext cx="3253500" cy="37869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9"/>
          <p:cNvPicPr preferRelativeResize="0"/>
          <p:nvPr/>
        </p:nvPicPr>
        <p:blipFill rotWithShape="1">
          <a:blip r:embed="rId2">
            <a:alphaModFix amt="5000"/>
          </a:blip>
          <a:srcRect l="4162" t="14659" r="7459" b="10276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1" name="Google Shape;91;p9"/>
          <p:cNvGrpSpPr/>
          <p:nvPr/>
        </p:nvGrpSpPr>
        <p:grpSpPr>
          <a:xfrm rot="10800000" flipH="1">
            <a:off x="-3021250" y="-2003645"/>
            <a:ext cx="15472225" cy="8830263"/>
            <a:chOff x="-3021250" y="-1996270"/>
            <a:chExt cx="15472225" cy="8830263"/>
          </a:xfrm>
        </p:grpSpPr>
        <p:sp>
          <p:nvSpPr>
            <p:cNvPr id="92" name="Google Shape;92;p9"/>
            <p:cNvSpPr/>
            <p:nvPr/>
          </p:nvSpPr>
          <p:spPr>
            <a:xfrm rot="-2699788">
              <a:off x="-1577264" y="-1176259"/>
              <a:ext cx="3435478" cy="269407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93" name="Google Shape;93;p9"/>
            <p:cNvSpPr/>
            <p:nvPr/>
          </p:nvSpPr>
          <p:spPr>
            <a:xfrm rot="-2699788">
              <a:off x="-2571789" y="2979116"/>
              <a:ext cx="3435478" cy="2694077"/>
            </a:xfrm>
            <a:prstGeom prst="roundRect">
              <a:avLst>
                <a:gd name="adj" fmla="val 10196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94" name="Google Shape;94;p9"/>
            <p:cNvSpPr/>
            <p:nvPr/>
          </p:nvSpPr>
          <p:spPr>
            <a:xfrm rot="8100212">
              <a:off x="7584961" y="3319904"/>
              <a:ext cx="3435478" cy="2694077"/>
            </a:xfrm>
            <a:prstGeom prst="rect">
              <a:avLst/>
            </a:prstGeom>
            <a:solidFill>
              <a:srgbClr val="D8AB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95" name="Google Shape;95;p9"/>
            <p:cNvSpPr/>
            <p:nvPr/>
          </p:nvSpPr>
          <p:spPr>
            <a:xfrm rot="8100212">
              <a:off x="8566036" y="-807546"/>
              <a:ext cx="3435478" cy="2694077"/>
            </a:xfrm>
            <a:prstGeom prst="roundRect">
              <a:avLst>
                <a:gd name="adj" fmla="val 10196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96" name="Google Shape;96;p9"/>
          <p:cNvGrpSpPr/>
          <p:nvPr/>
        </p:nvGrpSpPr>
        <p:grpSpPr>
          <a:xfrm rot="10800000" flipH="1">
            <a:off x="-3088675" y="-2537727"/>
            <a:ext cx="15343101" cy="9905801"/>
            <a:chOff x="-3088675" y="-2537727"/>
            <a:chExt cx="15343101" cy="9905801"/>
          </a:xfrm>
        </p:grpSpPr>
        <p:sp>
          <p:nvSpPr>
            <p:cNvPr id="97" name="Google Shape;97;p9"/>
            <p:cNvSpPr/>
            <p:nvPr/>
          </p:nvSpPr>
          <p:spPr>
            <a:xfrm rot="-2700000">
              <a:off x="7909" y="-2891521"/>
              <a:ext cx="846831" cy="4460288"/>
            </a:xfrm>
            <a:prstGeom prst="roundRect">
              <a:avLst>
                <a:gd name="adj" fmla="val 192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98" name="Google Shape;98;p9"/>
            <p:cNvSpPr/>
            <p:nvPr/>
          </p:nvSpPr>
          <p:spPr>
            <a:xfrm rot="-2700000">
              <a:off x="-1635741" y="-2823821"/>
              <a:ext cx="846831" cy="4460288"/>
            </a:xfrm>
            <a:prstGeom prst="roundRect">
              <a:avLst>
                <a:gd name="adj" fmla="val 1921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99" name="Google Shape;99;p9"/>
            <p:cNvSpPr/>
            <p:nvPr/>
          </p:nvSpPr>
          <p:spPr>
            <a:xfrm rot="-2700000">
              <a:off x="-210502" y="1713955"/>
              <a:ext cx="588454" cy="4460288"/>
            </a:xfrm>
            <a:prstGeom prst="roundRect">
              <a:avLst>
                <a:gd name="adj" fmla="val 1921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00" name="Google Shape;100;p9"/>
            <p:cNvSpPr/>
            <p:nvPr/>
          </p:nvSpPr>
          <p:spPr>
            <a:xfrm rot="8100000">
              <a:off x="8289410" y="3261580"/>
              <a:ext cx="846831" cy="4460288"/>
            </a:xfrm>
            <a:prstGeom prst="roundRect">
              <a:avLst>
                <a:gd name="adj" fmla="val 192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01" name="Google Shape;101;p9"/>
            <p:cNvSpPr/>
            <p:nvPr/>
          </p:nvSpPr>
          <p:spPr>
            <a:xfrm rot="8100000">
              <a:off x="9954660" y="3109505"/>
              <a:ext cx="846831" cy="4460288"/>
            </a:xfrm>
            <a:prstGeom prst="roundRect">
              <a:avLst>
                <a:gd name="adj" fmla="val 1921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02" name="Google Shape;102;p9"/>
            <p:cNvSpPr/>
            <p:nvPr/>
          </p:nvSpPr>
          <p:spPr>
            <a:xfrm rot="8100000">
              <a:off x="9093047" y="-1336521"/>
              <a:ext cx="588454" cy="4460288"/>
            </a:xfrm>
            <a:prstGeom prst="roundRect">
              <a:avLst>
                <a:gd name="adj" fmla="val 1921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103" name="Google Shape;103;p9"/>
          <p:cNvSpPr txBox="1">
            <a:spLocks noGrp="1"/>
          </p:cNvSpPr>
          <p:nvPr>
            <p:ph type="title"/>
          </p:nvPr>
        </p:nvSpPr>
        <p:spPr>
          <a:xfrm>
            <a:off x="2135550" y="1655488"/>
            <a:ext cx="48729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9"/>
          <p:cNvSpPr txBox="1">
            <a:spLocks noGrp="1"/>
          </p:cNvSpPr>
          <p:nvPr>
            <p:ph type="subTitle" idx="1"/>
          </p:nvPr>
        </p:nvSpPr>
        <p:spPr>
          <a:xfrm>
            <a:off x="2135550" y="2816913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3"/>
          <p:cNvPicPr preferRelativeResize="0"/>
          <p:nvPr/>
        </p:nvPicPr>
        <p:blipFill rotWithShape="1">
          <a:blip r:embed="rId2">
            <a:alphaModFix amt="5000"/>
          </a:blip>
          <a:srcRect l="4162" t="14659" r="7459" b="10276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" name="Google Shape;125;p13"/>
          <p:cNvGrpSpPr/>
          <p:nvPr/>
        </p:nvGrpSpPr>
        <p:grpSpPr>
          <a:xfrm>
            <a:off x="7203175" y="-862807"/>
            <a:ext cx="5241025" cy="7903450"/>
            <a:chOff x="7203175" y="-862807"/>
            <a:chExt cx="5241025" cy="7903450"/>
          </a:xfrm>
        </p:grpSpPr>
        <p:sp>
          <p:nvSpPr>
            <p:cNvPr id="126" name="Google Shape;126;p13"/>
            <p:cNvSpPr/>
            <p:nvPr/>
          </p:nvSpPr>
          <p:spPr>
            <a:xfrm rot="8100212">
              <a:off x="7652636" y="3526554"/>
              <a:ext cx="3435478" cy="269407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27" name="Google Shape;127;p13"/>
            <p:cNvSpPr/>
            <p:nvPr/>
          </p:nvSpPr>
          <p:spPr>
            <a:xfrm rot="8100212">
              <a:off x="8559261" y="-42796"/>
              <a:ext cx="3435478" cy="2694077"/>
            </a:xfrm>
            <a:prstGeom prst="roundRect">
              <a:avLst>
                <a:gd name="adj" fmla="val 1019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128" name="Google Shape;128;p13"/>
          <p:cNvGrpSpPr/>
          <p:nvPr/>
        </p:nvGrpSpPr>
        <p:grpSpPr>
          <a:xfrm>
            <a:off x="7462575" y="-911677"/>
            <a:ext cx="4547826" cy="8442050"/>
            <a:chOff x="7462575" y="-911677"/>
            <a:chExt cx="4547826" cy="8442050"/>
          </a:xfrm>
        </p:grpSpPr>
        <p:sp>
          <p:nvSpPr>
            <p:cNvPr id="129" name="Google Shape;129;p13"/>
            <p:cNvSpPr/>
            <p:nvPr/>
          </p:nvSpPr>
          <p:spPr>
            <a:xfrm rot="8100000">
              <a:off x="8953347" y="-1356821"/>
              <a:ext cx="588454" cy="4460288"/>
            </a:xfrm>
            <a:prstGeom prst="roundRect">
              <a:avLst>
                <a:gd name="adj" fmla="val 192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30" name="Google Shape;130;p13"/>
            <p:cNvSpPr/>
            <p:nvPr/>
          </p:nvSpPr>
          <p:spPr>
            <a:xfrm rot="8100000">
              <a:off x="9710635" y="2698980"/>
              <a:ext cx="846831" cy="4460288"/>
            </a:xfrm>
            <a:prstGeom prst="roundRect">
              <a:avLst>
                <a:gd name="adj" fmla="val 19213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31" name="Google Shape;131;p13"/>
            <p:cNvSpPr/>
            <p:nvPr/>
          </p:nvSpPr>
          <p:spPr>
            <a:xfrm rot="8100000">
              <a:off x="9210522" y="3515229"/>
              <a:ext cx="588454" cy="4460288"/>
            </a:xfrm>
            <a:prstGeom prst="roundRect">
              <a:avLst>
                <a:gd name="adj" fmla="val 1921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132" name="Google Shape;132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subTitle" idx="1"/>
          </p:nvPr>
        </p:nvSpPr>
        <p:spPr>
          <a:xfrm>
            <a:off x="1418200" y="1477536"/>
            <a:ext cx="5999400" cy="3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ubTitle" idx="2"/>
          </p:nvPr>
        </p:nvSpPr>
        <p:spPr>
          <a:xfrm>
            <a:off x="1418200" y="2374824"/>
            <a:ext cx="5999400" cy="3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3"/>
          </p:nvPr>
        </p:nvSpPr>
        <p:spPr>
          <a:xfrm>
            <a:off x="1418200" y="3268523"/>
            <a:ext cx="5999400" cy="3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subTitle" idx="4"/>
          </p:nvPr>
        </p:nvSpPr>
        <p:spPr>
          <a:xfrm>
            <a:off x="1418200" y="4162225"/>
            <a:ext cx="5999400" cy="3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3"/>
          <p:cNvSpPr txBox="1">
            <a:spLocks noGrp="1"/>
          </p:cNvSpPr>
          <p:nvPr>
            <p:ph type="title" idx="5" hasCustomPrompt="1"/>
          </p:nvPr>
        </p:nvSpPr>
        <p:spPr>
          <a:xfrm>
            <a:off x="713222" y="1109725"/>
            <a:ext cx="660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8" name="Google Shape;138;p13"/>
          <p:cNvSpPr txBox="1">
            <a:spLocks noGrp="1"/>
          </p:cNvSpPr>
          <p:nvPr>
            <p:ph type="title" idx="6" hasCustomPrompt="1"/>
          </p:nvPr>
        </p:nvSpPr>
        <p:spPr>
          <a:xfrm>
            <a:off x="718393" y="2897121"/>
            <a:ext cx="660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9" name="Google Shape;139;p13"/>
          <p:cNvSpPr txBox="1">
            <a:spLocks noGrp="1"/>
          </p:cNvSpPr>
          <p:nvPr>
            <p:ph type="title" idx="7" hasCustomPrompt="1"/>
          </p:nvPr>
        </p:nvSpPr>
        <p:spPr>
          <a:xfrm>
            <a:off x="713233" y="2003422"/>
            <a:ext cx="660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0" name="Google Shape;140;p13"/>
          <p:cNvSpPr txBox="1">
            <a:spLocks noGrp="1"/>
          </p:cNvSpPr>
          <p:nvPr>
            <p:ph type="title" idx="8" hasCustomPrompt="1"/>
          </p:nvPr>
        </p:nvSpPr>
        <p:spPr>
          <a:xfrm>
            <a:off x="718399" y="3790824"/>
            <a:ext cx="6600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1" name="Google Shape;141;p13"/>
          <p:cNvSpPr txBox="1">
            <a:spLocks noGrp="1"/>
          </p:cNvSpPr>
          <p:nvPr>
            <p:ph type="subTitle" idx="9"/>
          </p:nvPr>
        </p:nvSpPr>
        <p:spPr>
          <a:xfrm>
            <a:off x="1418200" y="1109725"/>
            <a:ext cx="5999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6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13"/>
          </p:nvPr>
        </p:nvSpPr>
        <p:spPr>
          <a:xfrm>
            <a:off x="1418200" y="2003424"/>
            <a:ext cx="5999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6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subTitle" idx="14"/>
          </p:nvPr>
        </p:nvSpPr>
        <p:spPr>
          <a:xfrm>
            <a:off x="1418200" y="2897123"/>
            <a:ext cx="5999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6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5"/>
          </p:nvPr>
        </p:nvSpPr>
        <p:spPr>
          <a:xfrm>
            <a:off x="1418200" y="3790822"/>
            <a:ext cx="59994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16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15"/>
          <p:cNvPicPr preferRelativeResize="0"/>
          <p:nvPr/>
        </p:nvPicPr>
        <p:blipFill rotWithShape="1">
          <a:blip r:embed="rId2">
            <a:alphaModFix amt="5000"/>
          </a:blip>
          <a:srcRect l="4162" t="14659" r="7459" b="10276"/>
          <a:stretch/>
        </p:blipFill>
        <p:spPr>
          <a:xfrm>
            <a:off x="-26999" y="0"/>
            <a:ext cx="9197998" cy="52116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2" name="Google Shape;162;p15"/>
          <p:cNvGrpSpPr/>
          <p:nvPr/>
        </p:nvGrpSpPr>
        <p:grpSpPr>
          <a:xfrm>
            <a:off x="-1699574" y="-2377270"/>
            <a:ext cx="14457974" cy="9485419"/>
            <a:chOff x="-1699574" y="-2377270"/>
            <a:chExt cx="14457974" cy="9485419"/>
          </a:xfrm>
        </p:grpSpPr>
        <p:sp>
          <p:nvSpPr>
            <p:cNvPr id="163" name="Google Shape;163;p15"/>
            <p:cNvSpPr/>
            <p:nvPr/>
          </p:nvSpPr>
          <p:spPr>
            <a:xfrm rot="2699788" flipH="1">
              <a:off x="7753311" y="-1557259"/>
              <a:ext cx="3435478" cy="2694077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64" name="Google Shape;164;p15"/>
            <p:cNvSpPr/>
            <p:nvPr/>
          </p:nvSpPr>
          <p:spPr>
            <a:xfrm rot="2699788" flipH="1">
              <a:off x="8873461" y="3256966"/>
              <a:ext cx="3435478" cy="2694077"/>
            </a:xfrm>
            <a:prstGeom prst="roundRect">
              <a:avLst>
                <a:gd name="adj" fmla="val 1019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65" name="Google Shape;165;p15"/>
            <p:cNvSpPr/>
            <p:nvPr/>
          </p:nvSpPr>
          <p:spPr>
            <a:xfrm rot="-2700000">
              <a:off x="-1030334" y="4124760"/>
              <a:ext cx="1934220" cy="2694077"/>
            </a:xfrm>
            <a:prstGeom prst="roundRect">
              <a:avLst>
                <a:gd name="adj" fmla="val 1019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166" name="Google Shape;166;p15"/>
          <p:cNvGrpSpPr/>
          <p:nvPr/>
        </p:nvGrpSpPr>
        <p:grpSpPr>
          <a:xfrm>
            <a:off x="-2704376" y="-3213202"/>
            <a:ext cx="15200026" cy="11148401"/>
            <a:chOff x="-2704376" y="-3213202"/>
            <a:chExt cx="15200026" cy="11148401"/>
          </a:xfrm>
        </p:grpSpPr>
        <p:sp>
          <p:nvSpPr>
            <p:cNvPr id="167" name="Google Shape;167;p15"/>
            <p:cNvSpPr/>
            <p:nvPr/>
          </p:nvSpPr>
          <p:spPr>
            <a:xfrm rot="2700000" flipH="1">
              <a:off x="9551309" y="-3566996"/>
              <a:ext cx="846831" cy="4460288"/>
            </a:xfrm>
            <a:prstGeom prst="roundRect">
              <a:avLst>
                <a:gd name="adj" fmla="val 19213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68" name="Google Shape;168;p15"/>
            <p:cNvSpPr/>
            <p:nvPr/>
          </p:nvSpPr>
          <p:spPr>
            <a:xfrm rot="2700000" flipH="1">
              <a:off x="10195884" y="-2149671"/>
              <a:ext cx="846831" cy="4460288"/>
            </a:xfrm>
            <a:prstGeom prst="roundRect">
              <a:avLst>
                <a:gd name="adj" fmla="val 192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69" name="Google Shape;169;p15"/>
            <p:cNvSpPr/>
            <p:nvPr/>
          </p:nvSpPr>
          <p:spPr>
            <a:xfrm rot="2700000" flipH="1">
              <a:off x="9680497" y="1713955"/>
              <a:ext cx="588454" cy="4460288"/>
            </a:xfrm>
            <a:prstGeom prst="roundRect">
              <a:avLst>
                <a:gd name="adj" fmla="val 192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70" name="Google Shape;170;p15"/>
            <p:cNvSpPr/>
            <p:nvPr/>
          </p:nvSpPr>
          <p:spPr>
            <a:xfrm rot="2700000" flipH="1">
              <a:off x="-1213603" y="3920055"/>
              <a:ext cx="588454" cy="4460288"/>
            </a:xfrm>
            <a:prstGeom prst="roundRect">
              <a:avLst>
                <a:gd name="adj" fmla="val 192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171" name="Google Shape;171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5"/>
          <p:cNvSpPr txBox="1">
            <a:spLocks noGrp="1"/>
          </p:cNvSpPr>
          <p:nvPr>
            <p:ph type="subTitle" idx="1"/>
          </p:nvPr>
        </p:nvSpPr>
        <p:spPr>
          <a:xfrm>
            <a:off x="4731475" y="1456100"/>
            <a:ext cx="3699300" cy="29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5"/>
          <p:cNvSpPr txBox="1">
            <a:spLocks noGrp="1"/>
          </p:cNvSpPr>
          <p:nvPr>
            <p:ph type="subTitle" idx="2"/>
          </p:nvPr>
        </p:nvSpPr>
        <p:spPr>
          <a:xfrm>
            <a:off x="720000" y="1456100"/>
            <a:ext cx="3699300" cy="29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haya Libre"/>
              <a:buNone/>
              <a:defRPr sz="28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1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8" r:id="rId7"/>
    <p:sldLayoutId id="2147483659" r:id="rId8"/>
    <p:sldLayoutId id="2147483661" r:id="rId9"/>
    <p:sldLayoutId id="2147483667" r:id="rId10"/>
    <p:sldLayoutId id="214748366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  <p15:guide id="5" orient="horz" pos="1620">
          <p15:clr>
            <a:srgbClr val="E46962"/>
          </p15:clr>
        </p15:guide>
        <p15:guide id="6" pos="2880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6"/>
          <p:cNvSpPr txBox="1">
            <a:spLocks noGrp="1"/>
          </p:cNvSpPr>
          <p:nvPr>
            <p:ph type="ctrTitle"/>
          </p:nvPr>
        </p:nvSpPr>
        <p:spPr>
          <a:xfrm>
            <a:off x="812250" y="1243173"/>
            <a:ext cx="7519500" cy="189640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0" i="0" dirty="0">
                <a:solidFill>
                  <a:srgbClr val="ECECEC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Insightful Enrolment: Analysing Student Admission Trends at Sikkim University (2023)</a:t>
            </a:r>
            <a:endParaRPr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0"/>
          <p:cNvSpPr txBox="1">
            <a:spLocks noGrp="1"/>
          </p:cNvSpPr>
          <p:nvPr>
            <p:ph type="title"/>
          </p:nvPr>
        </p:nvSpPr>
        <p:spPr>
          <a:xfrm>
            <a:off x="795417" y="352532"/>
            <a:ext cx="2995747" cy="887100"/>
          </a:xfrm>
          <a:prstGeom prst="rect">
            <a:avLst/>
          </a:prstGeom>
          <a:ln w="38100">
            <a:solidFill>
              <a:schemeClr val="tx2"/>
            </a:solidFill>
            <a:prstDash val="sysDash"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Objective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8B543B-8727-4A27-01C4-5032A71C3C67}"/>
              </a:ext>
            </a:extLst>
          </p:cNvPr>
          <p:cNvSpPr txBox="1"/>
          <p:nvPr/>
        </p:nvSpPr>
        <p:spPr>
          <a:xfrm>
            <a:off x="164387" y="1504628"/>
            <a:ext cx="6359703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 analyse and visualize student admission data for the year </a:t>
            </a:r>
            <a:r>
              <a:rPr lang="en-IN" sz="24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2023</a:t>
            </a:r>
            <a:r>
              <a:rPr lang="en-IN" sz="2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of Sikkim University using Power BI, with the aim of gaining insights into various aspects of student demographics, distribution, and trends.</a:t>
            </a:r>
            <a:endParaRPr lang="en-IN" sz="2800" kern="1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 txBox="1">
            <a:spLocks noGrp="1"/>
          </p:cNvSpPr>
          <p:nvPr>
            <p:ph type="subTitle" idx="1"/>
          </p:nvPr>
        </p:nvSpPr>
        <p:spPr>
          <a:xfrm>
            <a:off x="4253502" y="1784873"/>
            <a:ext cx="3699300" cy="290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the visualizations and dashboard for functionality, performance, and accuracy.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254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 the results against the original dataset to ensure consistency.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6" name="Google Shape;296;p28"/>
          <p:cNvSpPr txBox="1">
            <a:spLocks noGrp="1"/>
          </p:cNvSpPr>
          <p:nvPr>
            <p:ph type="subTitle" idx="2"/>
          </p:nvPr>
        </p:nvSpPr>
        <p:spPr>
          <a:xfrm>
            <a:off x="343358" y="1784873"/>
            <a:ext cx="3694389" cy="26124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254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Import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student admission dataset from excel sheet to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Power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BI.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254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 any necessary data cleaning and transformation to ensure data accuracy and consistency in excel as well as in Power BI.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6049B7-352B-67D2-F4F0-6ED0943211ED}"/>
              </a:ext>
            </a:extLst>
          </p:cNvPr>
          <p:cNvSpPr/>
          <p:nvPr/>
        </p:nvSpPr>
        <p:spPr>
          <a:xfrm>
            <a:off x="363907" y="630606"/>
            <a:ext cx="3673840" cy="644472"/>
          </a:xfrm>
          <a:prstGeom prst="rect">
            <a:avLst/>
          </a:prstGeom>
          <a:noFill/>
          <a:ln w="57150">
            <a:solidFill>
              <a:schemeClr val="tx2"/>
            </a:solidFill>
            <a:prstDash val="dash"/>
          </a:ln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600" b="1" kern="1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bhaya Libre"/>
              </a:rPr>
              <a:t>Data</a:t>
            </a:r>
            <a:r>
              <a:rPr lang="en-US" sz="3600" dirty="0"/>
              <a:t> </a:t>
            </a:r>
            <a:r>
              <a:rPr lang="en-US" sz="3600" b="1" kern="100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bhaya Libre"/>
              </a:rPr>
              <a:t>Preparation</a:t>
            </a:r>
            <a:endParaRPr lang="en-US" sz="36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B81B91-E0DA-2C15-EE8C-A6CF05D23690}"/>
              </a:ext>
            </a:extLst>
          </p:cNvPr>
          <p:cNvSpPr/>
          <p:nvPr/>
        </p:nvSpPr>
        <p:spPr>
          <a:xfrm>
            <a:off x="4253502" y="630606"/>
            <a:ext cx="4726111" cy="645113"/>
          </a:xfrm>
          <a:prstGeom prst="rect">
            <a:avLst/>
          </a:prstGeom>
          <a:noFill/>
          <a:ln w="57150">
            <a:solidFill>
              <a:schemeClr val="tx2"/>
            </a:solidFill>
            <a:prstDash val="dash"/>
          </a:ln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 and Validation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BFD17D-5DD3-F6F2-C463-4B6ED4B0610A}"/>
              </a:ext>
            </a:extLst>
          </p:cNvPr>
          <p:cNvCxnSpPr/>
          <p:nvPr/>
        </p:nvCxnSpPr>
        <p:spPr>
          <a:xfrm>
            <a:off x="4140486" y="0"/>
            <a:ext cx="92468" cy="5143500"/>
          </a:xfrm>
          <a:prstGeom prst="line">
            <a:avLst/>
          </a:prstGeom>
          <a:ln w="50800">
            <a:solidFill>
              <a:schemeClr val="bg2">
                <a:lumMod val="60000"/>
                <a:lumOff val="40000"/>
                <a:alpha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9"/>
          <p:cNvSpPr txBox="1">
            <a:spLocks noGrp="1"/>
          </p:cNvSpPr>
          <p:nvPr>
            <p:ph type="title"/>
          </p:nvPr>
        </p:nvSpPr>
        <p:spPr>
          <a:xfrm>
            <a:off x="3137796" y="272247"/>
            <a:ext cx="2955754" cy="787716"/>
          </a:xfrm>
          <a:prstGeom prst="rect">
            <a:avLst/>
          </a:prstGeom>
          <a:noFill/>
          <a:ln w="57150">
            <a:solidFill>
              <a:schemeClr val="tx2"/>
            </a:solidFill>
            <a:prstDash val="dash"/>
          </a:ln>
        </p:spPr>
        <p:txBody>
          <a:bodyPr wrap="square" lIns="91440" tIns="45720" rIns="91440" bIns="45720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  <a:buClr>
                <a:srgbClr val="000000"/>
              </a:buClr>
              <a:buFont typeface="Arial"/>
            </a:pPr>
            <a:r>
              <a:rPr lang="en-US" sz="3600" kern="100" dirty="0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Questionaries</a:t>
            </a:r>
            <a:endParaRPr sz="3600" kern="100" dirty="0">
              <a:latin typeface="Times New Roman" panose="02020603050405020304" pitchFamily="18" charset="0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304" name="Google Shape;304;p29"/>
          <p:cNvSpPr txBox="1">
            <a:spLocks noGrp="1"/>
          </p:cNvSpPr>
          <p:nvPr>
            <p:ph type="subTitle" idx="2"/>
          </p:nvPr>
        </p:nvSpPr>
        <p:spPr>
          <a:xfrm>
            <a:off x="1294545" y="2374824"/>
            <a:ext cx="6415860" cy="3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are the trends in student admissions over the birth years?</a:t>
            </a:r>
            <a:endParaRPr lang="en-I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6" name="Google Shape;306;p29"/>
          <p:cNvSpPr txBox="1">
            <a:spLocks noGrp="1"/>
          </p:cNvSpPr>
          <p:nvPr>
            <p:ph type="title" idx="5"/>
          </p:nvPr>
        </p:nvSpPr>
        <p:spPr>
          <a:xfrm>
            <a:off x="713222" y="1109725"/>
            <a:ext cx="66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07" name="Google Shape;307;p29"/>
          <p:cNvSpPr txBox="1">
            <a:spLocks noGrp="1"/>
          </p:cNvSpPr>
          <p:nvPr>
            <p:ph type="title" idx="6"/>
          </p:nvPr>
        </p:nvSpPr>
        <p:spPr>
          <a:xfrm>
            <a:off x="718393" y="2370181"/>
            <a:ext cx="66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08" name="Google Shape;308;p29"/>
          <p:cNvSpPr txBox="1">
            <a:spLocks noGrp="1"/>
          </p:cNvSpPr>
          <p:nvPr>
            <p:ph type="title" idx="7"/>
          </p:nvPr>
        </p:nvSpPr>
        <p:spPr>
          <a:xfrm>
            <a:off x="713233" y="1685708"/>
            <a:ext cx="66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09" name="Google Shape;309;p29"/>
          <p:cNvSpPr txBox="1">
            <a:spLocks noGrp="1"/>
          </p:cNvSpPr>
          <p:nvPr>
            <p:ph type="title" idx="8"/>
          </p:nvPr>
        </p:nvSpPr>
        <p:spPr>
          <a:xfrm>
            <a:off x="718399" y="3008162"/>
            <a:ext cx="660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10" name="Google Shape;310;p29"/>
          <p:cNvSpPr txBox="1">
            <a:spLocks noGrp="1"/>
          </p:cNvSpPr>
          <p:nvPr>
            <p:ph type="subTitle" idx="9"/>
          </p:nvPr>
        </p:nvSpPr>
        <p:spPr>
          <a:xfrm>
            <a:off x="1418200" y="1086478"/>
            <a:ext cx="6292206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the distribution of students across different departments?</a:t>
            </a:r>
          </a:p>
        </p:txBody>
      </p:sp>
      <p:sp>
        <p:nvSpPr>
          <p:cNvPr id="311" name="Google Shape;311;p29"/>
          <p:cNvSpPr txBox="1">
            <a:spLocks noGrp="1"/>
          </p:cNvSpPr>
          <p:nvPr>
            <p:ph type="subTitle" idx="13"/>
          </p:nvPr>
        </p:nvSpPr>
        <p:spPr>
          <a:xfrm>
            <a:off x="1469570" y="1775594"/>
            <a:ext cx="6292206" cy="6209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does the gender distribution vary among different student categories?</a:t>
            </a:r>
          </a:p>
        </p:txBody>
      </p:sp>
      <p:sp>
        <p:nvSpPr>
          <p:cNvPr id="312" name="Google Shape;312;p29"/>
          <p:cNvSpPr txBox="1">
            <a:spLocks noGrp="1"/>
          </p:cNvSpPr>
          <p:nvPr>
            <p:ph type="subTitle" idx="14"/>
          </p:nvPr>
        </p:nvSpPr>
        <p:spPr>
          <a:xfrm>
            <a:off x="1469570" y="3014609"/>
            <a:ext cx="641586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 blood group is the most common among the admitted students?</a:t>
            </a:r>
          </a:p>
        </p:txBody>
      </p:sp>
      <p:sp>
        <p:nvSpPr>
          <p:cNvPr id="313" name="Google Shape;313;p29"/>
          <p:cNvSpPr txBox="1">
            <a:spLocks noGrp="1"/>
          </p:cNvSpPr>
          <p:nvPr>
            <p:ph type="subTitle" idx="15"/>
          </p:nvPr>
        </p:nvSpPr>
        <p:spPr>
          <a:xfrm>
            <a:off x="1434865" y="3728494"/>
            <a:ext cx="6650897" cy="6558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What is the geographical distribution of students based on their permanent address?</a:t>
            </a:r>
          </a:p>
        </p:txBody>
      </p:sp>
      <p:sp>
        <p:nvSpPr>
          <p:cNvPr id="6" name="Google Shape;307;p29">
            <a:extLst>
              <a:ext uri="{FF2B5EF4-FFF2-40B4-BE49-F238E27FC236}">
                <a16:creationId xmlns:a16="http://schemas.microsoft.com/office/drawing/2014/main" id="{8AD0128F-AED1-0EC0-2A61-C89AA14FD37E}"/>
              </a:ext>
            </a:extLst>
          </p:cNvPr>
          <p:cNvSpPr txBox="1">
            <a:spLocks/>
          </p:cNvSpPr>
          <p:nvPr/>
        </p:nvSpPr>
        <p:spPr>
          <a:xfrm>
            <a:off x="715813" y="3677202"/>
            <a:ext cx="6600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20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bhaya Libre"/>
              <a:buNone/>
              <a:defRPr sz="3000" b="1" i="0" u="none" strike="noStrike" cap="none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r>
              <a:rPr lang="en" dirty="0"/>
              <a:t>05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788E26D7-E65A-F435-960A-074456894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0380" y="434750"/>
            <a:ext cx="6708216" cy="654310"/>
          </a:xfrm>
          <a:ln w="57150">
            <a:solidFill>
              <a:schemeClr val="tx2"/>
            </a:solidFill>
            <a:prstDash val="sysDash"/>
          </a:ln>
        </p:spPr>
        <p:txBody>
          <a:bodyPr/>
          <a:lstStyle/>
          <a:p>
            <a:pPr algn="ctr"/>
            <a:r>
              <a:rPr lang="en-US" sz="36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Created</a:t>
            </a:r>
            <a:r>
              <a:rPr lang="en-US" dirty="0"/>
              <a:t>  </a:t>
            </a:r>
            <a:r>
              <a:rPr lang="en-US" sz="36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Following</a:t>
            </a:r>
            <a:r>
              <a:rPr lang="en-US" dirty="0"/>
              <a:t> </a:t>
            </a:r>
            <a:r>
              <a:rPr lang="en-US" sz="3600" kern="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04A568-9877-8D0D-54BA-58BA2C0FF5D5}"/>
              </a:ext>
            </a:extLst>
          </p:cNvPr>
          <p:cNvSpPr txBox="1"/>
          <p:nvPr/>
        </p:nvSpPr>
        <p:spPr>
          <a:xfrm>
            <a:off x="1100380" y="1247614"/>
            <a:ext cx="5594888" cy="1964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Bar Chart: Number of Students by Department</a:t>
            </a:r>
            <a:endParaRPr lang="en-IN" sz="1800" kern="1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Pie Chart: Gender Distribution of Students</a:t>
            </a:r>
            <a:endParaRPr lang="en-IN" sz="1800" kern="1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Stacked Bar Chart: Students by Category and Gender</a:t>
            </a:r>
            <a:endParaRPr lang="en-IN" sz="1800" kern="1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Line Chart: Number of Students by Birth Year</a:t>
            </a:r>
            <a:endParaRPr lang="en-IN" sz="1800" kern="1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Donut Chart: Blood Group Distribution of Students</a:t>
            </a:r>
            <a:endParaRPr lang="en-IN" sz="1800" kern="1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728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1"/>
          <p:cNvSpPr txBox="1">
            <a:spLocks noGrp="1"/>
          </p:cNvSpPr>
          <p:nvPr>
            <p:ph type="title"/>
          </p:nvPr>
        </p:nvSpPr>
        <p:spPr>
          <a:xfrm>
            <a:off x="720000" y="652113"/>
            <a:ext cx="3918900" cy="6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Insights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subTitle" idx="1"/>
          </p:nvPr>
        </p:nvSpPr>
        <p:spPr>
          <a:xfrm>
            <a:off x="720000" y="1294887"/>
            <a:ext cx="4160700" cy="33391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2023 session at Sikkim University, 659 students were admitted, with 248 males and 411 females. The most common birth year was 2000, with 189 students. A+ was the most common blood group (210), followed by O+ (202), and AB- was the least common (1). The top 5 departments by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enrollment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were Political Science (33), Sociology (27), Zoology (22), Psychology (21), and Tourism (21). Female students comprised 67.14% of ST, 61.46% of General category, 59.32% of OBC, 61.36% of SC, and 54.5% of EWS students. The highest number of students (237) were from Sikkim, followed by Assam (133) and West Bengal (79).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7" name="Google Shape;327;p3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1210" b="11210"/>
          <a:stretch/>
        </p:blipFill>
        <p:spPr>
          <a:xfrm>
            <a:off x="5177275" y="678300"/>
            <a:ext cx="3253500" cy="3786900"/>
          </a:xfrm>
          <a:prstGeom prst="roundRect">
            <a:avLst>
              <a:gd name="adj" fmla="val 16667"/>
            </a:avLst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18F1988-9C5C-E131-F9AA-D3A14C044C11}"/>
              </a:ext>
            </a:extLst>
          </p:cNvPr>
          <p:cNvSpPr/>
          <p:nvPr/>
        </p:nvSpPr>
        <p:spPr>
          <a:xfrm rot="20860523">
            <a:off x="2676186" y="2112894"/>
            <a:ext cx="3791628" cy="91771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GB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611621814"/>
      </p:ext>
    </p:extLst>
  </p:cSld>
  <p:clrMapOvr>
    <a:masterClrMapping/>
  </p:clrMapOvr>
</p:sld>
</file>

<file path=ppt/theme/theme1.xml><?xml version="1.0" encoding="utf-8"?>
<a:theme xmlns:a="http://schemas.openxmlformats.org/drawingml/2006/main" name="Seminar in Comparative History - Master of Arts in History by Slidesgo">
  <a:themeElements>
    <a:clrScheme name="Simple Light">
      <a:dk1>
        <a:srgbClr val="FFFFFF"/>
      </a:dk1>
      <a:lt1>
        <a:srgbClr val="252F35"/>
      </a:lt1>
      <a:dk2>
        <a:srgbClr val="D8AB82"/>
      </a:dk2>
      <a:lt2>
        <a:srgbClr val="F2780B"/>
      </a:lt2>
      <a:accent1>
        <a:srgbClr val="8C2C09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366</Words>
  <Application>Microsoft Macintosh PowerPoint</Application>
  <PresentationFormat>On-screen Show (16:9)</PresentationFormat>
  <Paragraphs>29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Nunito Light</vt:lpstr>
      <vt:lpstr>Actor</vt:lpstr>
      <vt:lpstr>Abhaya Libre</vt:lpstr>
      <vt:lpstr>Anaheim</vt:lpstr>
      <vt:lpstr>Courier New</vt:lpstr>
      <vt:lpstr>Arial</vt:lpstr>
      <vt:lpstr>Times New Roman</vt:lpstr>
      <vt:lpstr>DM Sans</vt:lpstr>
      <vt:lpstr>Seminar in Comparative History - Master of Arts in History by Slidesgo</vt:lpstr>
      <vt:lpstr>Insightful Enrolment: Analysing Student Admission Trends at Sikkim University (2023)</vt:lpstr>
      <vt:lpstr>Objective</vt:lpstr>
      <vt:lpstr>PowerPoint Presentation</vt:lpstr>
      <vt:lpstr>Questionaries</vt:lpstr>
      <vt:lpstr>Created  Following Visualization</vt:lpstr>
      <vt:lpstr>Insights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Insightful Enrolment: Analysing Student Admission Trends at Sikkim University (2023)</dc:title>
  <cp:lastModifiedBy>Pranay Deotale</cp:lastModifiedBy>
  <cp:revision>2</cp:revision>
  <dcterms:modified xsi:type="dcterms:W3CDTF">2024-05-01T10:43:36Z</dcterms:modified>
</cp:coreProperties>
</file>